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5"/>
  </p:notesMasterIdLst>
  <p:sldIdLst>
    <p:sldId id="302" r:id="rId2"/>
    <p:sldId id="303" r:id="rId3"/>
    <p:sldId id="304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431"/>
    <p:restoredTop sz="94633"/>
  </p:normalViewPr>
  <p:slideViewPr>
    <p:cSldViewPr snapToGrid="0" snapToObjects="1">
      <p:cViewPr varScale="1">
        <p:scale>
          <a:sx n="76" d="100"/>
          <a:sy n="76" d="100"/>
        </p:scale>
        <p:origin x="216" y="5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DEC4AF-A187-9C45-9383-DCF040C0C0D4}" type="datetimeFigureOut">
              <a:rPr lang="en-US" smtClean="0"/>
              <a:t>11/4/20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AAF86D-7387-AC47-9066-07720C3455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71113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30:notes"/>
          <p:cNvSpPr txBox="1">
            <a:spLocks noGrp="1"/>
          </p:cNvSpPr>
          <p:nvPr>
            <p:ph type="body" idx="1"/>
          </p:nvPr>
        </p:nvSpPr>
        <p:spPr>
          <a:xfrm>
            <a:off x="679464" y="4715406"/>
            <a:ext cx="5438748" cy="4467471"/>
          </a:xfrm>
          <a:prstGeom prst="rect">
            <a:avLst/>
          </a:prstGeom>
        </p:spPr>
        <p:txBody>
          <a:bodyPr spcFirstLastPara="1" wrap="square" lIns="95550" tIns="47775" rIns="95550" bIns="47775" anchor="t" anchorCtr="0">
            <a:noAutofit/>
          </a:bodyPr>
          <a:lstStyle/>
          <a:p>
            <a:pPr marL="0" lvl="0" indent="0" algn="l" rtl="0">
              <a:spcBef>
                <a:spcPts val="27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2" name="Google Shape;282;p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6125"/>
            <a:ext cx="6613525" cy="3721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7212201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31:notes"/>
          <p:cNvSpPr txBox="1">
            <a:spLocks noGrp="1"/>
          </p:cNvSpPr>
          <p:nvPr>
            <p:ph type="body" idx="1"/>
          </p:nvPr>
        </p:nvSpPr>
        <p:spPr>
          <a:xfrm>
            <a:off x="679464" y="4715406"/>
            <a:ext cx="5438748" cy="4467471"/>
          </a:xfrm>
          <a:prstGeom prst="rect">
            <a:avLst/>
          </a:prstGeom>
        </p:spPr>
        <p:txBody>
          <a:bodyPr spcFirstLastPara="1" wrap="square" lIns="95550" tIns="47775" rIns="95550" bIns="47775" anchor="t" anchorCtr="0">
            <a:noAutofit/>
          </a:bodyPr>
          <a:lstStyle/>
          <a:p>
            <a:pPr marL="0" lvl="0" indent="0" algn="l" rtl="0">
              <a:spcBef>
                <a:spcPts val="27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0" name="Google Shape;290;p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6125"/>
            <a:ext cx="6613525" cy="3721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0348205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p32:notes"/>
          <p:cNvSpPr txBox="1">
            <a:spLocks noGrp="1"/>
          </p:cNvSpPr>
          <p:nvPr>
            <p:ph type="body" idx="1"/>
          </p:nvPr>
        </p:nvSpPr>
        <p:spPr>
          <a:xfrm>
            <a:off x="679464" y="4715406"/>
            <a:ext cx="5438748" cy="4467471"/>
          </a:xfrm>
          <a:prstGeom prst="rect">
            <a:avLst/>
          </a:prstGeom>
        </p:spPr>
        <p:txBody>
          <a:bodyPr spcFirstLastPara="1" wrap="square" lIns="95550" tIns="47775" rIns="95550" bIns="47775" anchor="t" anchorCtr="0">
            <a:noAutofit/>
          </a:bodyPr>
          <a:lstStyle/>
          <a:p>
            <a:pPr marL="0" lvl="0" indent="0" algn="l" rtl="0">
              <a:spcBef>
                <a:spcPts val="27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8" name="Google Shape;298;p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6125"/>
            <a:ext cx="6613525" cy="3721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6848448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D9839B-9152-974D-855B-36623882D78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20228F5-972C-EC4D-B903-3045765A0D3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2C3D8D-79E3-F94A-9D30-ACD124CB3D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18165-2535-CF49-A81C-856DFBFBA35A}" type="datetimeFigureOut">
              <a:rPr lang="en-US" smtClean="0"/>
              <a:t>11/4/20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A90C97-7C9D-0249-9530-EA8FFD4F4E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2642EB-E9EE-9A4C-814B-58DF92DB48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78DAE2-7C5B-6E47-9151-DC2CE8C503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46514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52F2D7-45AD-EC4A-BFB7-017F20E213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B3B3E6-69EE-3A47-AB0A-F659CAFF87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36CDD4-5F8C-4A45-9C91-82EABDD014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18165-2535-CF49-A81C-856DFBFBA35A}" type="datetimeFigureOut">
              <a:rPr lang="en-US" smtClean="0"/>
              <a:t>11/4/20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678656-0E53-324A-AD9A-43D5AF54B6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FCBBBE-C2D5-5944-8306-B3AFC80F19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78DAE2-7C5B-6E47-9151-DC2CE8C503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77980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C51BC6-3113-6241-BD8F-B30437E0B4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69F05F0-F519-A44C-B519-8BD547F937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E6463B-EA7B-1B49-A4B7-DD59FAB375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18165-2535-CF49-A81C-856DFBFBA35A}" type="datetimeFigureOut">
              <a:rPr lang="en-US" smtClean="0"/>
              <a:t>11/4/20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5108A0-BBFD-5745-B148-69DB36ECDC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1E5022-38C5-6B48-ABD5-6CAD5C0818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78DAE2-7C5B-6E47-9151-DC2CE8C503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5340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739F2D-3C89-D243-A626-0F3C0FFD02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D7F472-CAE5-0642-B2E3-B3E909A680A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10DBC0E-F022-D44A-AEEA-B47A5AAE9D3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4DA4FDA-58AE-FD4C-9497-E349B34B54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18165-2535-CF49-A81C-856DFBFBA35A}" type="datetimeFigureOut">
              <a:rPr lang="en-US" smtClean="0"/>
              <a:t>11/4/20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1FCC1B3-15B7-C34E-B31D-EE2A8D51B8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A93D952-EDD0-0340-8A9B-27CC2ECB77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78DAE2-7C5B-6E47-9151-DC2CE8C503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32809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B4D13C-BED1-D642-8C6D-BF5A57C9F6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A0FB5B7-C4A5-F047-BB7B-6377F58606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AC02266-852A-9A42-8278-964FB81D570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FBE63D2-4EE1-C545-B7EB-7B437BB2515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CAEA18A-289A-C944-9CD3-A46E9E2C268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1D15C97-BA49-874E-BF1B-D9D3DD6425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18165-2535-CF49-A81C-856DFBFBA35A}" type="datetimeFigureOut">
              <a:rPr lang="en-US" smtClean="0"/>
              <a:t>11/4/20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A174708-7642-9B4F-BC6D-BB8F52F8A5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1DEC49C-F745-F440-AFD2-6605064B79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78DAE2-7C5B-6E47-9151-DC2CE8C503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98740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BD4F94-8FC5-1D4F-98CF-171170957E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D954919-3691-5442-8F6E-DBC2F690EA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18165-2535-CF49-A81C-856DFBFBA35A}" type="datetimeFigureOut">
              <a:rPr lang="en-US" smtClean="0"/>
              <a:t>11/4/20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1336E11-8B9C-D840-99A9-5A25D02811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84ACC66-61A4-3A4C-80C5-548195A91F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78DAE2-7C5B-6E47-9151-DC2CE8C503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5112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3A23EFF-7550-F34E-9611-E5CAD4362B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18165-2535-CF49-A81C-856DFBFBA35A}" type="datetimeFigureOut">
              <a:rPr lang="en-US" smtClean="0"/>
              <a:t>11/4/20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4E73806-9273-164B-A493-50DDF45FCC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E7F0AD9-96F9-BF41-BA86-6E2AEC9CF5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78DAE2-7C5B-6E47-9151-DC2CE8C503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76547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425E44-15A4-D549-A082-6EA1C85FC3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195DFA-EBA7-E440-B3FD-E9F01E0E45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87B54D-B219-6644-AA50-78FA3A4AA48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63697A-1B5F-9147-8ED1-5A68B7352B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18165-2535-CF49-A81C-856DFBFBA35A}" type="datetimeFigureOut">
              <a:rPr lang="en-US" smtClean="0"/>
              <a:t>11/4/20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5E68590-A937-CF4A-ABE7-1A4FF326BD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636F33-7025-B640-B643-8D8728E2DC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78DAE2-7C5B-6E47-9151-DC2CE8C503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12728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3440B7-ED5C-8D4B-AF34-B0540B33B0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EEEA138-0714-3140-AF8D-3C063D61398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3E870E-EF3E-5242-9600-C48D4AE5A7D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5BA7A2D-4EAF-8340-89D8-D03D4BC5D7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18165-2535-CF49-A81C-856DFBFBA35A}" type="datetimeFigureOut">
              <a:rPr lang="en-US" smtClean="0"/>
              <a:t>11/4/20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B4248D5-DA58-8E43-9F31-983C48837E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E4F8011-6592-4847-A419-F946E7C016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78DAE2-7C5B-6E47-9151-DC2CE8C503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70325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8A8CD7-A28E-C54E-A074-C14480765C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8CF1CD5-1068-9A4C-B32D-C2BF7E7FB17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3ACD1A-2871-DE4A-BA94-69672E9666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18165-2535-CF49-A81C-856DFBFBA35A}" type="datetimeFigureOut">
              <a:rPr lang="en-US" smtClean="0"/>
              <a:t>11/4/20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4DD11F-EB90-2248-90CA-DB2E8EF1FC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41CDA1-FBD9-D84D-B4EA-86E9E34FA4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78DAE2-7C5B-6E47-9151-DC2CE8C503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83544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7D47643-0E1D-B847-8E36-D62A1FFBD0A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88CA675-FFAE-B347-B85A-30995D20081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00FC9B-6E9C-6F4B-B1B8-985C290B71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18165-2535-CF49-A81C-856DFBFBA35A}" type="datetimeFigureOut">
              <a:rPr lang="en-US" smtClean="0"/>
              <a:t>11/4/20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585FC3-6DBB-FB46-ABE2-1439E23DCA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9A21FD-42EF-B24E-8670-3F4AD57E13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78DAE2-7C5B-6E47-9151-DC2CE8C503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730880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el und Inhalt">
  <p:cSld name="Titel und Inhalt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Google Shape;19;p51"/>
          <p:cNvPicPr preferRelativeResize="0"/>
          <p:nvPr/>
        </p:nvPicPr>
        <p:blipFill rotWithShape="1">
          <a:blip r:embed="rId2">
            <a:alphaModFix/>
          </a:blip>
          <a:srcRect r="50000" b="80528"/>
          <a:stretch/>
        </p:blipFill>
        <p:spPr>
          <a:xfrm>
            <a:off x="0" y="1"/>
            <a:ext cx="6096000" cy="1330167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Google Shape;20;p51"/>
          <p:cNvSpPr txBox="1">
            <a:spLocks noGrp="1"/>
          </p:cNvSpPr>
          <p:nvPr>
            <p:ph type="title"/>
          </p:nvPr>
        </p:nvSpPr>
        <p:spPr>
          <a:xfrm>
            <a:off x="4656667" y="295417"/>
            <a:ext cx="6815667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83371"/>
              </a:buClr>
              <a:buSzPts val="4400"/>
              <a:buFont typeface="Calibri"/>
              <a:buNone/>
              <a:defRPr sz="5867" b="0" i="0" u="none" strike="noStrike" cap="none">
                <a:solidFill>
                  <a:srgbClr val="28337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9pPr>
          </a:lstStyle>
          <a:p>
            <a:endParaRPr/>
          </a:p>
        </p:txBody>
      </p:sp>
      <p:sp>
        <p:nvSpPr>
          <p:cNvPr id="21" name="Google Shape;21;p51"/>
          <p:cNvSpPr txBox="1">
            <a:spLocks noGrp="1"/>
          </p:cNvSpPr>
          <p:nvPr>
            <p:ph type="body" idx="1"/>
          </p:nvPr>
        </p:nvSpPr>
        <p:spPr>
          <a:xfrm>
            <a:off x="719667" y="1330168"/>
            <a:ext cx="10752667" cy="43633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609585" marR="0" lvl="0" indent="-541853" algn="l" rtl="0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283371"/>
              </a:buClr>
              <a:buSzPts val="2800"/>
              <a:buFont typeface="Arial"/>
              <a:buChar char="•"/>
              <a:defRPr sz="3733" b="0" i="0" u="none" strike="noStrike" cap="none">
                <a:solidFill>
                  <a:srgbClr val="28337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1219170" marR="0" lvl="1" indent="-507987" algn="l" rtl="0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rgbClr val="283371"/>
              </a:buClr>
              <a:buSzPts val="2400"/>
              <a:buFont typeface="Arial"/>
              <a:buChar char="•"/>
              <a:defRPr sz="3200" b="0" i="0" u="none" strike="noStrike" cap="none">
                <a:solidFill>
                  <a:srgbClr val="28337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828754" marR="0" lvl="2" indent="-474121" algn="l" rtl="0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rgbClr val="283371"/>
              </a:buClr>
              <a:buSzPts val="2000"/>
              <a:buFont typeface="Arial"/>
              <a:buChar char="•"/>
              <a:defRPr sz="2667" b="0" i="0" u="none" strike="noStrike" cap="none">
                <a:solidFill>
                  <a:srgbClr val="28337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2438339" marR="0" lvl="3" indent="-457189" algn="l" rtl="0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rgbClr val="28337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rgbClr val="28337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3047924" marR="0" lvl="4" indent="-457189" algn="l" rtl="0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rgbClr val="28337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rgbClr val="28337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3657509" marR="0" lvl="5" indent="-457189" algn="l" rtl="0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4267093" marR="0" lvl="6" indent="-457189" algn="l" rtl="0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4876678" marR="0" lvl="7" indent="-457189" algn="l" rtl="0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5486263" marR="0" lvl="8" indent="-457189" algn="l" rtl="0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2" name="Google Shape;22;p51"/>
          <p:cNvSpPr txBox="1">
            <a:spLocks noGrp="1"/>
          </p:cNvSpPr>
          <p:nvPr>
            <p:ph type="body" idx="2"/>
          </p:nvPr>
        </p:nvSpPr>
        <p:spPr>
          <a:xfrm>
            <a:off x="239185" y="129600"/>
            <a:ext cx="2927351" cy="652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609585" marR="0" lvl="0" indent="-541853" algn="l" rtl="0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  <a:defRPr sz="3733" b="0" i="0" u="none" strike="noStrike" cap="none">
                <a:solidFill>
                  <a:schemeClr val="lt1"/>
                </a:solidFill>
                <a:latin typeface="Impact"/>
                <a:ea typeface="Impact"/>
                <a:cs typeface="Impact"/>
                <a:sym typeface="Impact"/>
              </a:defRPr>
            </a:lvl1pPr>
            <a:lvl2pPr marL="1219170" marR="0" lvl="1" indent="-507987" algn="r" rtl="0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  <a:defRPr sz="3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828754" marR="0" lvl="2" indent="-474121" algn="r" rtl="0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2667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2438339" marR="0" lvl="3" indent="-457189" algn="r" rtl="0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3047924" marR="0" lvl="4" indent="-457189" algn="r" rtl="0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3657509" marR="0" lvl="5" indent="-457189" algn="l" rtl="0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4267093" marR="0" lvl="6" indent="-457189" algn="l" rtl="0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4876678" marR="0" lvl="7" indent="-457189" algn="l" rtl="0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5486263" marR="0" lvl="8" indent="-457189" algn="l" rtl="0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8707337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837">
          <p15:clr>
            <a:srgbClr val="FBAE40"/>
          </p15:clr>
        </p15:guide>
        <p15:guide id="2" pos="113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09F55A9-AD80-7743-A622-C52955C86F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F94161B-3113-664A-86AF-587EFB1936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2A0A39-EF2C-2B43-8943-1B32AA5E60E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D18165-2535-CF49-A81C-856DFBFBA35A}" type="datetimeFigureOut">
              <a:rPr lang="en-US" smtClean="0"/>
              <a:t>11/4/20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7E9241-95CA-824F-9C69-DFCD657F269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7E4780-E16E-4447-8003-6469FB68B4B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78DAE2-7C5B-6E47-9151-DC2CE8C503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91399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30"/>
          <p:cNvSpPr txBox="1">
            <a:spLocks noGrp="1"/>
          </p:cNvSpPr>
          <p:nvPr>
            <p:ph type="title"/>
          </p:nvPr>
        </p:nvSpPr>
        <p:spPr>
          <a:xfrm>
            <a:off x="5375277" y="526169"/>
            <a:ext cx="4320697" cy="812595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0" rIns="0" bIns="0" rtlCol="0" anchor="t" anchorCtr="0">
            <a:spAutoFit/>
          </a:bodyPr>
          <a:lstStyle/>
          <a:p>
            <a:r>
              <a:rPr lang="de-DE"/>
              <a:t>Day 1</a:t>
            </a:r>
            <a:endParaRPr/>
          </a:p>
        </p:txBody>
      </p:sp>
      <p:sp>
        <p:nvSpPr>
          <p:cNvPr id="285" name="Google Shape;285;p30"/>
          <p:cNvSpPr txBox="1">
            <a:spLocks noGrp="1"/>
          </p:cNvSpPr>
          <p:nvPr>
            <p:ph type="body" idx="2"/>
          </p:nvPr>
        </p:nvSpPr>
        <p:spPr>
          <a:xfrm>
            <a:off x="239185" y="129600"/>
            <a:ext cx="2927351" cy="652331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121867" tIns="60933" rIns="121867" bIns="60933" rtlCol="0" anchor="ctr" anchorCtr="0">
            <a:noAutofit/>
          </a:bodyPr>
          <a:lstStyle/>
          <a:p>
            <a:pPr marL="0" indent="0">
              <a:spcBef>
                <a:spcPts val="0"/>
              </a:spcBef>
              <a:buSzPts val="1500"/>
              <a:buNone/>
            </a:pPr>
            <a:r>
              <a:rPr lang="de-DE"/>
              <a:t>Mat Schedule</a:t>
            </a:r>
            <a:endParaRPr/>
          </a:p>
        </p:txBody>
      </p:sp>
      <p:graphicFrame>
        <p:nvGraphicFramePr>
          <p:cNvPr id="286" name="Google Shape;286;p30"/>
          <p:cNvGraphicFramePr/>
          <p:nvPr/>
        </p:nvGraphicFramePr>
        <p:xfrm>
          <a:off x="1200001" y="1866063"/>
          <a:ext cx="9818499" cy="3058867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327283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7283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7283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90967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800"/>
                        <a:buFont typeface="Trebuchet MS"/>
                        <a:buNone/>
                      </a:pPr>
                      <a:r>
                        <a:rPr lang="de-DE" sz="2400" b="1" u="none" strike="noStrike" cap="none" dirty="0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MAT 1</a:t>
                      </a:r>
                      <a:endParaRPr sz="2400" dirty="0"/>
                    </a:p>
                  </a:txBody>
                  <a:tcPr marL="64300" marR="64300" marT="32133" marB="32133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75B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800"/>
                        <a:buFont typeface="Trebuchet MS"/>
                        <a:buNone/>
                      </a:pPr>
                      <a:r>
                        <a:rPr lang="de-DE" sz="2400" b="1" u="none" strike="noStrike" cap="none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MAT 2</a:t>
                      </a:r>
                      <a:endParaRPr sz="2400"/>
                    </a:p>
                  </a:txBody>
                  <a:tcPr marL="64300" marR="64300" marT="32133" marB="32133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75B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800"/>
                        <a:buFont typeface="Trebuchet MS"/>
                        <a:buNone/>
                      </a:pPr>
                      <a:r>
                        <a:rPr lang="de-DE" sz="2400" b="1" u="none" strike="noStrike" cap="none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MAT 3</a:t>
                      </a:r>
                      <a:endParaRPr sz="2400"/>
                    </a:p>
                  </a:txBody>
                  <a:tcPr marL="64300" marR="64300" marT="32133" marB="32133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75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679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Trebuchet MS"/>
                        <a:buNone/>
                      </a:pPr>
                      <a:r>
                        <a:rPr lang="de-DE" sz="2400" b="0" i="0" u="none" strike="noStrike" cap="none" dirty="0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-66 kg A/B</a:t>
                      </a: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Trebuchet MS"/>
                        <a:buNone/>
                      </a:pPr>
                      <a:endParaRPr lang="de-DE" sz="2400" b="0" i="0" u="none" strike="noStrike" cap="none" dirty="0">
                        <a:solidFill>
                          <a:srgbClr val="000000"/>
                        </a:solidFill>
                        <a:latin typeface="Trebuchet MS"/>
                        <a:sym typeface="Trebuchet MS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Trebuchet MS"/>
                        <a:buNone/>
                      </a:pPr>
                      <a:r>
                        <a:rPr lang="de-DE" sz="2400" b="0" i="0" u="none" strike="noStrike" cap="none" dirty="0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-60 kg A/B</a:t>
                      </a:r>
                      <a:endParaRPr sz="2400" b="1" dirty="0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endParaRPr sz="2400" b="0" i="0" u="none" strike="noStrike" cap="none" dirty="0">
                        <a:solidFill>
                          <a:srgbClr val="000000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Trebuchet MS"/>
                        <a:buNone/>
                      </a:pPr>
                      <a:r>
                        <a:rPr lang="de-DE" sz="2400" b="0" i="0" u="none" strike="noStrike" cap="none" dirty="0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-57 kg A/B</a:t>
                      </a:r>
                      <a:endParaRPr sz="2400" dirty="0"/>
                    </a:p>
                  </a:txBody>
                  <a:tcPr marL="64300" marR="64300" marT="32133" marB="32133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Trebuchet MS"/>
                        <a:buNone/>
                      </a:pPr>
                      <a:r>
                        <a:rPr lang="de-DE" sz="2400" b="0" i="0" u="none" strike="noStrike" cap="none" dirty="0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-66 kg C/D</a:t>
                      </a: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Trebuchet MS"/>
                        <a:buNone/>
                      </a:pPr>
                      <a:endParaRPr lang="de-DE" sz="2400" b="0" i="0" u="none" strike="noStrike" cap="none" dirty="0">
                        <a:solidFill>
                          <a:srgbClr val="000000"/>
                        </a:solidFill>
                        <a:latin typeface="Trebuchet MS"/>
                        <a:sym typeface="Trebuchet MS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Trebuchet MS"/>
                        <a:buNone/>
                      </a:pPr>
                      <a:r>
                        <a:rPr lang="de-DE" sz="2400" b="0" i="0" u="none" strike="noStrike" cap="none" dirty="0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-60 kg C/D</a:t>
                      </a: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endParaRPr lang="de-DE" sz="2400" b="0" i="0" u="none" strike="noStrike" cap="none" dirty="0">
                        <a:solidFill>
                          <a:srgbClr val="000000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Trebuchet MS"/>
                        <a:buNone/>
                      </a:pPr>
                      <a:r>
                        <a:rPr lang="de-DE" sz="2400" b="0" i="0" u="none" strike="noStrike" cap="none" dirty="0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-57 kg C/D</a:t>
                      </a:r>
                    </a:p>
                  </a:txBody>
                  <a:tcPr marL="64300" marR="64300" marT="32133" marB="32133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Trebuchet MS"/>
                        <a:buNone/>
                      </a:pPr>
                      <a:r>
                        <a:rPr lang="de-DE" sz="2400" b="0" i="0" u="none" strike="noStrike" cap="none" dirty="0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-48 kg</a:t>
                      </a:r>
                      <a:endParaRPr sz="2400" dirty="0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endParaRPr sz="2400" b="0" i="0" u="none" strike="noStrike" cap="none" dirty="0">
                        <a:solidFill>
                          <a:srgbClr val="000000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Trebuchet MS"/>
                        <a:buNone/>
                      </a:pPr>
                      <a:r>
                        <a:rPr lang="de-DE" sz="2400" b="0" i="0" u="none" strike="noStrike" cap="none" dirty="0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-52 kg</a:t>
                      </a:r>
                      <a:endParaRPr sz="2400" dirty="0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Trebuchet MS"/>
                        <a:buNone/>
                      </a:pPr>
                      <a:endParaRPr sz="2400" dirty="0"/>
                    </a:p>
                  </a:txBody>
                  <a:tcPr marL="64300" marR="64300" marT="32133" marB="32133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8D8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87" name="Google Shape;287;p30"/>
          <p:cNvSpPr txBox="1"/>
          <p:nvPr/>
        </p:nvSpPr>
        <p:spPr>
          <a:xfrm>
            <a:off x="2495074" y="5329067"/>
            <a:ext cx="7200900" cy="7281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t" anchorCtr="0">
            <a:noAutofit/>
          </a:bodyPr>
          <a:lstStyle/>
          <a:p>
            <a:pPr algn="ctr">
              <a:buClr>
                <a:srgbClr val="002060"/>
              </a:buClr>
              <a:buSzPts val="1200"/>
            </a:pPr>
            <a:r>
              <a:rPr lang="de-DE" sz="1600">
                <a:solidFill>
                  <a:srgbClr val="002060"/>
                </a:solidFill>
                <a:latin typeface="Trebuchet MS"/>
                <a:ea typeface="Trebuchet MS"/>
                <a:cs typeface="Trebuchet MS"/>
                <a:sym typeface="Trebuchet MS"/>
              </a:rPr>
              <a:t>Round by round</a:t>
            </a:r>
            <a:endParaRPr sz="2400"/>
          </a:p>
          <a:p>
            <a:pPr algn="ctr">
              <a:buClr>
                <a:srgbClr val="002060"/>
              </a:buClr>
              <a:buSzPts val="1200"/>
            </a:pPr>
            <a:r>
              <a:rPr lang="de-DE" sz="1600">
                <a:solidFill>
                  <a:srgbClr val="002060"/>
                </a:solidFill>
                <a:latin typeface="Trebuchet MS"/>
                <a:ea typeface="Trebuchet MS"/>
                <a:cs typeface="Trebuchet MS"/>
                <a:sym typeface="Trebuchet MS"/>
              </a:rPr>
              <a:t>RF and SF may be run on two mats</a:t>
            </a:r>
            <a:endParaRPr sz="2400"/>
          </a:p>
          <a:p>
            <a:pPr algn="ctr">
              <a:buClr>
                <a:srgbClr val="002060"/>
              </a:buClr>
              <a:buSzPts val="1200"/>
            </a:pPr>
            <a:endParaRPr sz="1600">
              <a:solidFill>
                <a:srgbClr val="00206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5957615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p31"/>
          <p:cNvSpPr txBox="1">
            <a:spLocks noGrp="1"/>
          </p:cNvSpPr>
          <p:nvPr>
            <p:ph type="title"/>
          </p:nvPr>
        </p:nvSpPr>
        <p:spPr>
          <a:xfrm>
            <a:off x="5375277" y="526169"/>
            <a:ext cx="4320697" cy="812595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0" rIns="0" bIns="0" rtlCol="0" anchor="t" anchorCtr="0">
            <a:spAutoFit/>
          </a:bodyPr>
          <a:lstStyle/>
          <a:p>
            <a:r>
              <a:rPr lang="de-DE"/>
              <a:t>Day 2</a:t>
            </a:r>
            <a:endParaRPr/>
          </a:p>
        </p:txBody>
      </p:sp>
      <p:sp>
        <p:nvSpPr>
          <p:cNvPr id="293" name="Google Shape;293;p31"/>
          <p:cNvSpPr txBox="1">
            <a:spLocks noGrp="1"/>
          </p:cNvSpPr>
          <p:nvPr>
            <p:ph type="body" idx="2"/>
          </p:nvPr>
        </p:nvSpPr>
        <p:spPr>
          <a:xfrm>
            <a:off x="239185" y="129600"/>
            <a:ext cx="2927351" cy="652331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121867" tIns="60933" rIns="121867" bIns="60933" rtlCol="0" anchor="ctr" anchorCtr="0">
            <a:noAutofit/>
          </a:bodyPr>
          <a:lstStyle/>
          <a:p>
            <a:pPr marL="0" indent="0">
              <a:spcBef>
                <a:spcPts val="0"/>
              </a:spcBef>
              <a:buSzPts val="1500"/>
              <a:buNone/>
            </a:pPr>
            <a:r>
              <a:rPr lang="de-DE"/>
              <a:t>Mat Schedule</a:t>
            </a:r>
            <a:endParaRPr/>
          </a:p>
        </p:txBody>
      </p:sp>
      <p:graphicFrame>
        <p:nvGraphicFramePr>
          <p:cNvPr id="294" name="Google Shape;294;p31"/>
          <p:cNvGraphicFramePr/>
          <p:nvPr/>
        </p:nvGraphicFramePr>
        <p:xfrm>
          <a:off x="1200001" y="1866063"/>
          <a:ext cx="9818500" cy="3058867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327283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7283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7283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90967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800"/>
                        <a:buFont typeface="Trebuchet MS"/>
                        <a:buNone/>
                      </a:pPr>
                      <a:r>
                        <a:rPr lang="de-DE" sz="2400" b="1" u="none" strike="noStrike" cap="none" dirty="0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MAT 1</a:t>
                      </a:r>
                      <a:endParaRPr sz="2400" dirty="0"/>
                    </a:p>
                  </a:txBody>
                  <a:tcPr marL="64300" marR="64300" marT="32133" marB="32133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75B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800"/>
                        <a:buFont typeface="Trebuchet MS"/>
                        <a:buNone/>
                      </a:pPr>
                      <a:r>
                        <a:rPr lang="de-DE" sz="2400" b="1" u="none" strike="noStrike" cap="none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MAT 2</a:t>
                      </a:r>
                      <a:endParaRPr sz="2400"/>
                    </a:p>
                  </a:txBody>
                  <a:tcPr marL="64300" marR="64300" marT="32133" marB="32133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75B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800"/>
                        <a:buFont typeface="Trebuchet MS"/>
                        <a:buNone/>
                      </a:pPr>
                      <a:r>
                        <a:rPr lang="de-DE" sz="2400" b="1" u="none" strike="noStrike" cap="none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MAT 3</a:t>
                      </a:r>
                      <a:endParaRPr sz="2400"/>
                    </a:p>
                  </a:txBody>
                  <a:tcPr marL="64300" marR="64300" marT="32133" marB="32133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75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679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Trebuchet MS"/>
                        <a:buNone/>
                      </a:pPr>
                      <a:r>
                        <a:rPr lang="de-DE" sz="2400" b="0" i="0" u="none" strike="noStrike" cap="none" dirty="0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-81 kg A/B</a:t>
                      </a: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Trebuchet MS"/>
                        <a:buNone/>
                      </a:pPr>
                      <a:endParaRPr lang="de-DE" sz="2400" b="0" i="0" u="none" strike="noStrike" cap="none" dirty="0">
                        <a:solidFill>
                          <a:srgbClr val="000000"/>
                        </a:solidFill>
                        <a:latin typeface="Trebuchet MS"/>
                        <a:sym typeface="Trebuchet MS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Trebuchet MS"/>
                        <a:buNone/>
                      </a:pPr>
                      <a:r>
                        <a:rPr lang="de-DE" sz="2400" b="0" i="0" u="none" strike="noStrike" cap="none" dirty="0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-63 kg A/B</a:t>
                      </a:r>
                      <a:endParaRPr lang="de-DE" sz="2400" b="1" dirty="0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endParaRPr lang="de-DE" sz="2400" b="0" i="0" u="none" strike="noStrike" cap="none" dirty="0">
                        <a:solidFill>
                          <a:srgbClr val="000000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Trebuchet MS"/>
                        <a:buNone/>
                      </a:pPr>
                      <a:r>
                        <a:rPr lang="de-DE" sz="2400" b="0" i="0" u="none" strike="noStrike" cap="none" dirty="0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-70 kg A/B</a:t>
                      </a:r>
                      <a:endParaRPr lang="de-DE" sz="2400" dirty="0"/>
                    </a:p>
                  </a:txBody>
                  <a:tcPr marL="64300" marR="64300" marT="32133" marB="32133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Trebuchet MS"/>
                        <a:buNone/>
                      </a:pPr>
                      <a:r>
                        <a:rPr lang="de-DE" sz="2400" b="0" i="0" u="none" strike="noStrike" cap="none" dirty="0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-81 kg C/D</a:t>
                      </a: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Trebuchet MS"/>
                        <a:buNone/>
                      </a:pPr>
                      <a:endParaRPr lang="de-DE" sz="2400" b="0" i="0" u="none" strike="noStrike" cap="none" dirty="0">
                        <a:solidFill>
                          <a:srgbClr val="000000"/>
                        </a:solidFill>
                        <a:latin typeface="Trebuchet MS"/>
                        <a:sym typeface="Trebuchet MS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Trebuchet MS"/>
                        <a:buNone/>
                      </a:pPr>
                      <a:r>
                        <a:rPr lang="de-DE" sz="2400" b="0" i="0" u="none" strike="noStrike" cap="none" dirty="0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-63 kg C/D</a:t>
                      </a:r>
                      <a:endParaRPr lang="de-DE" sz="2400" b="1" dirty="0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endParaRPr lang="de-DE" sz="2400" b="0" i="0" u="none" strike="noStrike" cap="none" dirty="0">
                        <a:solidFill>
                          <a:srgbClr val="000000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Trebuchet MS"/>
                        <a:buNone/>
                      </a:pPr>
                      <a:r>
                        <a:rPr lang="de-DE" sz="2400" b="0" i="0" u="none" strike="noStrike" cap="none" dirty="0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-70 kg C/D</a:t>
                      </a:r>
                      <a:endParaRPr lang="de-DE" sz="2400" dirty="0"/>
                    </a:p>
                  </a:txBody>
                  <a:tcPr marL="64300" marR="64300" marT="32133" marB="32133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Trebuchet MS"/>
                        <a:buNone/>
                      </a:pPr>
                      <a:r>
                        <a:rPr lang="de-DE" sz="2400" b="0" i="0" u="none" strike="noStrike" cap="none" dirty="0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-73 kg</a:t>
                      </a:r>
                      <a:endParaRPr sz="2400" dirty="0"/>
                    </a:p>
                  </a:txBody>
                  <a:tcPr marL="64300" marR="64300" marT="32133" marB="32133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8D8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95" name="Google Shape;295;p31"/>
          <p:cNvSpPr txBox="1"/>
          <p:nvPr/>
        </p:nvSpPr>
        <p:spPr>
          <a:xfrm>
            <a:off x="2495074" y="5329067"/>
            <a:ext cx="7200900" cy="7281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t" anchorCtr="0">
            <a:noAutofit/>
          </a:bodyPr>
          <a:lstStyle/>
          <a:p>
            <a:pPr algn="ctr">
              <a:buClr>
                <a:srgbClr val="002060"/>
              </a:buClr>
              <a:buSzPts val="1200"/>
            </a:pPr>
            <a:r>
              <a:rPr lang="de-DE" sz="1600">
                <a:solidFill>
                  <a:srgbClr val="002060"/>
                </a:solidFill>
                <a:latin typeface="Trebuchet MS"/>
                <a:ea typeface="Trebuchet MS"/>
                <a:cs typeface="Trebuchet MS"/>
                <a:sym typeface="Trebuchet MS"/>
              </a:rPr>
              <a:t>Round by round</a:t>
            </a:r>
            <a:endParaRPr sz="2400"/>
          </a:p>
          <a:p>
            <a:pPr algn="ctr">
              <a:buClr>
                <a:srgbClr val="002060"/>
              </a:buClr>
              <a:buSzPts val="1200"/>
            </a:pPr>
            <a:r>
              <a:rPr lang="de-DE" sz="1600">
                <a:solidFill>
                  <a:srgbClr val="002060"/>
                </a:solidFill>
                <a:latin typeface="Trebuchet MS"/>
                <a:ea typeface="Trebuchet MS"/>
                <a:cs typeface="Trebuchet MS"/>
                <a:sym typeface="Trebuchet MS"/>
              </a:rPr>
              <a:t>RF and SF may be run on two mats</a:t>
            </a:r>
            <a:endParaRPr sz="2400"/>
          </a:p>
          <a:p>
            <a:pPr algn="ctr">
              <a:buClr>
                <a:srgbClr val="002060"/>
              </a:buClr>
              <a:buSzPts val="1200"/>
            </a:pPr>
            <a:endParaRPr sz="1600">
              <a:solidFill>
                <a:srgbClr val="00206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22689078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p32"/>
          <p:cNvSpPr txBox="1">
            <a:spLocks noGrp="1"/>
          </p:cNvSpPr>
          <p:nvPr>
            <p:ph type="title"/>
          </p:nvPr>
        </p:nvSpPr>
        <p:spPr>
          <a:xfrm>
            <a:off x="5375277" y="526169"/>
            <a:ext cx="4320697" cy="812595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0" rIns="0" bIns="0" rtlCol="0" anchor="t" anchorCtr="0">
            <a:spAutoFit/>
          </a:bodyPr>
          <a:lstStyle/>
          <a:p>
            <a:r>
              <a:rPr lang="de-DE"/>
              <a:t>Day 3</a:t>
            </a:r>
            <a:endParaRPr/>
          </a:p>
        </p:txBody>
      </p:sp>
      <p:sp>
        <p:nvSpPr>
          <p:cNvPr id="301" name="Google Shape;301;p32"/>
          <p:cNvSpPr txBox="1">
            <a:spLocks noGrp="1"/>
          </p:cNvSpPr>
          <p:nvPr>
            <p:ph type="body" idx="2"/>
          </p:nvPr>
        </p:nvSpPr>
        <p:spPr>
          <a:xfrm>
            <a:off x="239185" y="129600"/>
            <a:ext cx="2927351" cy="652331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121867" tIns="60933" rIns="121867" bIns="60933" rtlCol="0" anchor="ctr" anchorCtr="0">
            <a:noAutofit/>
          </a:bodyPr>
          <a:lstStyle/>
          <a:p>
            <a:pPr marL="0" indent="0">
              <a:spcBef>
                <a:spcPts val="0"/>
              </a:spcBef>
              <a:buSzPts val="1500"/>
              <a:buNone/>
            </a:pPr>
            <a:r>
              <a:rPr lang="de-DE"/>
              <a:t>Mat Schedule</a:t>
            </a:r>
            <a:endParaRPr/>
          </a:p>
        </p:txBody>
      </p:sp>
      <p:graphicFrame>
        <p:nvGraphicFramePr>
          <p:cNvPr id="302" name="Google Shape;302;p32"/>
          <p:cNvGraphicFramePr/>
          <p:nvPr/>
        </p:nvGraphicFramePr>
        <p:xfrm>
          <a:off x="1200001" y="1866063"/>
          <a:ext cx="9818499" cy="3106966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327283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7283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7283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01833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800"/>
                        <a:buFont typeface="Trebuchet MS"/>
                        <a:buNone/>
                      </a:pPr>
                      <a:r>
                        <a:rPr lang="de-DE" sz="2400" b="1" u="none" strike="noStrike" cap="none" dirty="0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MAT 1</a:t>
                      </a:r>
                      <a:endParaRPr sz="2400" dirty="0"/>
                    </a:p>
                  </a:txBody>
                  <a:tcPr marL="64300" marR="64300" marT="32133" marB="32133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75B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800"/>
                        <a:buFont typeface="Trebuchet MS"/>
                        <a:buNone/>
                      </a:pPr>
                      <a:r>
                        <a:rPr lang="de-DE" sz="2400" b="1" u="none" strike="noStrike" cap="none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MAT 2</a:t>
                      </a:r>
                      <a:endParaRPr sz="2400"/>
                    </a:p>
                  </a:txBody>
                  <a:tcPr marL="64300" marR="64300" marT="32133" marB="32133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75B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800"/>
                        <a:buFont typeface="Trebuchet MS"/>
                        <a:buNone/>
                      </a:pPr>
                      <a:r>
                        <a:rPr lang="de-DE" sz="2400" b="1" u="none" strike="noStrike" cap="none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MAT 3</a:t>
                      </a:r>
                      <a:endParaRPr sz="2400"/>
                    </a:p>
                  </a:txBody>
                  <a:tcPr marL="64300" marR="64300" marT="32133" marB="32133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75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05133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Trebuchet MS"/>
                        <a:buNone/>
                      </a:pPr>
                      <a:r>
                        <a:rPr lang="de-DE" sz="2400" b="0" i="0" u="none" strike="noStrike" cap="none" dirty="0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-90 kg</a:t>
                      </a:r>
                      <a:endParaRPr sz="2400" dirty="0"/>
                    </a:p>
                  </a:txBody>
                  <a:tcPr marL="64300" marR="64300" marT="32133" marB="32133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Trebuchet MS"/>
                        <a:buNone/>
                      </a:pPr>
                      <a:r>
                        <a:rPr lang="de-DE" sz="2400" b="0" i="0" u="none" strike="noStrike" cap="none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-100 kg</a:t>
                      </a:r>
                      <a:endParaRPr sz="2400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endParaRPr sz="2400" b="0" i="0" u="none" strike="noStrike" cap="none">
                        <a:solidFill>
                          <a:srgbClr val="000000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Trebuchet MS"/>
                        <a:buNone/>
                      </a:pPr>
                      <a:r>
                        <a:rPr lang="de-DE" sz="2400" b="0" i="0" u="none" strike="noStrike" cap="none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+100 kg</a:t>
                      </a:r>
                      <a:endParaRPr sz="2400"/>
                    </a:p>
                  </a:txBody>
                  <a:tcPr marL="64300" marR="64300" marT="32133" marB="32133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Trebuchet MS"/>
                        <a:buNone/>
                      </a:pPr>
                      <a:r>
                        <a:rPr lang="de-DE" sz="2400" b="0" i="0" u="none" strike="noStrike" cap="none" dirty="0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-78 kg</a:t>
                      </a: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Trebuchet MS"/>
                        <a:buNone/>
                      </a:pPr>
                      <a:endParaRPr lang="de-DE" sz="2400" b="0" i="0" u="none" strike="noStrike" cap="none" dirty="0">
                        <a:solidFill>
                          <a:srgbClr val="000000"/>
                        </a:solidFill>
                        <a:latin typeface="Trebuchet MS"/>
                        <a:sym typeface="Trebuchet MS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Trebuchet MS"/>
                        <a:buNone/>
                      </a:pPr>
                      <a:r>
                        <a:rPr lang="de-DE" sz="2400" b="0" i="0" u="none" strike="noStrike" cap="none" dirty="0">
                          <a:solidFill>
                            <a:srgbClr val="000000"/>
                          </a:solidFill>
                          <a:latin typeface="Trebuchet MS"/>
                          <a:sym typeface="Trebuchet MS"/>
                        </a:rPr>
                        <a:t>+78 kg</a:t>
                      </a:r>
                      <a:endParaRPr sz="2400" dirty="0"/>
                    </a:p>
                  </a:txBody>
                  <a:tcPr marL="64300" marR="64300" marT="32133" marB="32133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8D8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03" name="Google Shape;303;p32"/>
          <p:cNvSpPr txBox="1"/>
          <p:nvPr/>
        </p:nvSpPr>
        <p:spPr>
          <a:xfrm>
            <a:off x="2495074" y="5329067"/>
            <a:ext cx="7200900" cy="7281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t" anchorCtr="0">
            <a:noAutofit/>
          </a:bodyPr>
          <a:lstStyle/>
          <a:p>
            <a:pPr algn="ctr">
              <a:buClr>
                <a:srgbClr val="002060"/>
              </a:buClr>
              <a:buSzPts val="1200"/>
            </a:pPr>
            <a:r>
              <a:rPr lang="de-DE" sz="1600" dirty="0">
                <a:solidFill>
                  <a:srgbClr val="002060"/>
                </a:solidFill>
                <a:latin typeface="Trebuchet MS"/>
                <a:ea typeface="Trebuchet MS"/>
                <a:cs typeface="Trebuchet MS"/>
                <a:sym typeface="Trebuchet MS"/>
              </a:rPr>
              <a:t>Round by round</a:t>
            </a:r>
            <a:endParaRPr sz="2400" dirty="0"/>
          </a:p>
          <a:p>
            <a:pPr algn="ctr">
              <a:buClr>
                <a:srgbClr val="002060"/>
              </a:buClr>
              <a:buSzPts val="1200"/>
            </a:pPr>
            <a:r>
              <a:rPr lang="de-DE" sz="1600" dirty="0">
                <a:solidFill>
                  <a:srgbClr val="002060"/>
                </a:solidFill>
                <a:latin typeface="Trebuchet MS"/>
                <a:ea typeface="Trebuchet MS"/>
                <a:cs typeface="Trebuchet MS"/>
                <a:sym typeface="Trebuchet MS"/>
              </a:rPr>
              <a:t>RF and SF may be run on two mats</a:t>
            </a:r>
            <a:endParaRPr sz="2400" dirty="0"/>
          </a:p>
          <a:p>
            <a:pPr algn="ctr">
              <a:buClr>
                <a:srgbClr val="002060"/>
              </a:buClr>
              <a:buSzPts val="1200"/>
            </a:pPr>
            <a:endParaRPr sz="1600" dirty="0">
              <a:solidFill>
                <a:srgbClr val="00206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12156066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162</Words>
  <Application>Microsoft Macintosh PowerPoint</Application>
  <PresentationFormat>Widescreen</PresentationFormat>
  <Paragraphs>52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9" baseType="lpstr">
      <vt:lpstr>Arial</vt:lpstr>
      <vt:lpstr>Calibri</vt:lpstr>
      <vt:lpstr>Calibri Light</vt:lpstr>
      <vt:lpstr>Impact</vt:lpstr>
      <vt:lpstr>Trebuchet MS</vt:lpstr>
      <vt:lpstr>Office Theme</vt:lpstr>
      <vt:lpstr>Day 1</vt:lpstr>
      <vt:lpstr>Day 2</vt:lpstr>
      <vt:lpstr>Day 3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Day 1</dc:title>
  <dc:creator>thea cowen</dc:creator>
  <cp:lastModifiedBy>thea cowen</cp:lastModifiedBy>
  <cp:revision>1</cp:revision>
  <dcterms:created xsi:type="dcterms:W3CDTF">2020-11-04T10:44:54Z</dcterms:created>
  <dcterms:modified xsi:type="dcterms:W3CDTF">2020-11-04T10:45:27Z</dcterms:modified>
</cp:coreProperties>
</file>